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1906" y="6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1E96F1-01CE-EF86-C1E2-277986966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66926B-2D91-8CBA-EA71-FA08CD3F9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A54C1-9CB9-F45C-1DCD-392D2703F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EF6CF-F036-521A-D58A-8BDAFD25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D22DB4-3F4C-DA1A-5ABA-D0C07E67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067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86B6F2-0908-66FD-1A9D-BCFB80D9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E789050-109C-EA2E-A664-65BDFD508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8C2C68-6479-8C98-DE7D-EAEC91C1B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F70ADF-CF0C-417C-823C-29CF5AE89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52BA6B-3E28-487D-4FCC-FCF1ACA9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2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31D6A91-A4C1-F46A-6513-70B839081B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C51B9E3-71CC-7D5E-C6AF-762367BAC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09F8AD-F3F9-E9B1-916A-F321CC1DB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DA6679-6E6B-DC21-FE7F-0D2E9ED5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99A91A-ABEF-C30B-266B-9C751552D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6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D55C8-22D8-A541-B4ED-EA37A051E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22528A-E5FC-77C5-722F-7C0CF64AE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66BC5A-A745-D03E-8CB1-5AC025989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12ED50-B1F0-605F-D5EA-B48112AE6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336E67-C7E7-C45E-A30C-D8972687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95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790BB-C82A-61AE-F0D0-D30377029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B1848A-9E11-E762-8B99-90FB96040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82E8E5-337E-7067-998A-60CAFB16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E3BFF9-FB55-B821-C011-358600F3B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21CAAF-8F1E-3C28-2B4C-D604DAC92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49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3BC5F-F89D-EA0D-B815-C665449CC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0EC496-E4FC-C6B3-8357-9AF953235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BC67BB-CD19-2D9C-DF37-476991669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16E10D-24DD-0FF7-EEAC-BF6CDD563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491054-D991-49CA-9554-DD54A482B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FE8B30-A5AB-B858-141C-5C89654CE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41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0F131-5624-9DEE-8988-D620E3AE0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1A72EB-0A12-47F2-66E2-5D444C09D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1508ED6-9A1F-6778-AFD8-6C3001776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A3019-3531-BCE8-25C1-A9924A20CE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5DE125-DBC4-7E86-3791-B9BF39CD3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0CE84E4-4F19-ACBA-BF14-419C22B7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30E2DC1-8356-473C-6BF7-99B1D6E6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208A30F-E8F1-1A81-B5F5-07A87C7B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964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67A02-0ECC-5B10-457D-1B7AE6DE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4693ED6-330C-1F98-846B-857D72E1B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93FC70-8E8B-9783-DB46-18213AB1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C0FB6D-1719-B8ED-46F5-69E1AB16E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77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A87A76-B022-A536-D265-14406AF1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1D58C46-E32D-C9AA-6A5B-B457306D6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8779F3F-A2E7-D15D-29A6-E95D3D9B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9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856628-95EC-0EEB-204D-98FE59FB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2DBA1D-C6AF-1A30-4B39-656FC6D9E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7AA875-1B2E-C612-48C5-C2F271C9C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C5A080-3375-BB59-41A8-A9E6788C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E940B4-1833-7510-D394-C4B421D3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CA9D01-54BF-8F16-4A78-77F98240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52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9ACB2-3B58-FC8B-DD61-9E87FDD24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5A00844-FEAA-71A7-D14E-4CD2120B4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74A577-A1E6-5A0B-8A2F-60439A497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44F7DF-F334-C902-0577-C1CCF496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05434-170F-2ADD-1493-6E91F6E15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D8D924-3733-07B5-A016-5495BFED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88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1D9E574-9E67-0580-A06B-576A320D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4018CA-D22F-450D-B847-E92C6A680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DE1941-D4F3-DEFE-64CF-55DC8FA3D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1A908B-4DD3-44B2-A9AF-95C07F1D5AE2}" type="datetimeFigureOut">
              <a:rPr lang="de-DE" smtClean="0"/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527054-F83C-26C8-8E3E-3F1CFC56D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55AF7B-1149-6E07-7314-E9760887D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1BAE61-3581-4F12-9AB1-8A8522020D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94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AF31A-CFD8-34A4-17A2-BC1153CD5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B040AE-A713-088D-3130-3FB15A5D8A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FD0910-39CD-1BC9-39E4-0492D3E28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51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74C12-8F2C-7EC4-8E1A-ABBB32CC5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C7E22B9-9249-111F-5A53-D651FA171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160" y="175546"/>
            <a:ext cx="1981200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7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13971-838B-C704-869E-36A7C8AB4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5DCF73-B791-3130-F4EA-79694ED2A7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44F425E-07FC-CA44-1ABF-4F71981D1D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Inhaltsplatzhalter 4">
            <a:extLst>
              <a:ext uri="{FF2B5EF4-FFF2-40B4-BE49-F238E27FC236}">
                <a16:creationId xmlns:a16="http://schemas.microsoft.com/office/drawing/2014/main" id="{6AE70027-E43F-F802-570E-73B2319E4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160" y="175546"/>
            <a:ext cx="1981200" cy="10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00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C5EBA-6AEE-813B-D784-AE4056E8D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for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152843-01C1-BD80-F6DC-C08CF6798E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?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F591796-0694-D3C6-B3E0-D17D97AEFF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Please</a:t>
            </a:r>
            <a:r>
              <a:rPr lang="de-DE" dirty="0"/>
              <a:t> rate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!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F83B2BC-3A72-3AB7-272E-B355FCD36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160" y="175546"/>
            <a:ext cx="1981200" cy="1027176"/>
          </a:xfrm>
          <a:prstGeom prst="rect">
            <a:avLst/>
          </a:prstGeom>
        </p:spPr>
      </p:pic>
      <p:pic>
        <p:nvPicPr>
          <p:cNvPr id="6" name="Inhaltsplatzhalter 9" descr="Ein Bild, das Muster, Symmetrie, Quadrat, Blau enthält.&#10;&#10;Automatisch generierte Beschreibung">
            <a:extLst>
              <a:ext uri="{FF2B5EF4-FFF2-40B4-BE49-F238E27FC236}">
                <a16:creationId xmlns:a16="http://schemas.microsoft.com/office/drawing/2014/main" id="{39064B99-6EB2-1B1F-AC1A-37933F27F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99" y="2909274"/>
            <a:ext cx="2876190" cy="2876190"/>
          </a:xfrm>
          <a:prstGeom prst="rect">
            <a:avLst/>
          </a:prstGeom>
        </p:spPr>
      </p:pic>
      <p:pic>
        <p:nvPicPr>
          <p:cNvPr id="7" name="Inhaltsplatzhalter 11" descr="Fragezeichen mit einfarbiger Füllung">
            <a:extLst>
              <a:ext uri="{FF2B5EF4-FFF2-40B4-BE49-F238E27FC236}">
                <a16:creationId xmlns:a16="http://schemas.microsoft.com/office/drawing/2014/main" id="{D402CC67-23EE-1E2F-ECA2-4F29EDF356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0971" y="2914831"/>
            <a:ext cx="2876190" cy="2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6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Breitbild</PresentationFormat>
  <Paragraphs>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Stela  Garic</dc:creator>
  <cp:lastModifiedBy>Stela  Garic</cp:lastModifiedBy>
  <cp:revision>1</cp:revision>
  <dcterms:created xsi:type="dcterms:W3CDTF">2026-07-30T13:35:52Z</dcterms:created>
  <dcterms:modified xsi:type="dcterms:W3CDTF">2026-07-30T13:39:52Z</dcterms:modified>
</cp:coreProperties>
</file>